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43463" cy="42845038"/>
  <p:notesSz cx="6858000" cy="9144000"/>
  <p:defaultTextStyle>
    <a:defPPr>
      <a:defRPr lang="en-US"/>
    </a:defPPr>
    <a:lvl1pPr marL="0" algn="l" defTabSz="417623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088117" algn="l" defTabSz="417623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176234" algn="l" defTabSz="417623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264351" algn="l" defTabSz="417623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352468" algn="l" defTabSz="417623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440585" algn="l" defTabSz="417623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528702" algn="l" defTabSz="417623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616819" algn="l" defTabSz="417623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704936" algn="l" defTabSz="417623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204" y="-72"/>
      </p:cViewPr>
      <p:guideLst>
        <p:guide orient="horz" pos="13495"/>
        <p:guide pos="95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68261" y="13309737"/>
            <a:ext cx="25706944" cy="918391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536521" y="24278855"/>
            <a:ext cx="21170424" cy="109492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F892-7205-4230-9E90-856FA941FDA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3CA1-C88E-4A23-8883-69F6330E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4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F892-7205-4230-9E90-856FA941FDA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3CA1-C88E-4A23-8883-69F6330E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8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0434421" y="8102877"/>
            <a:ext cx="18755147" cy="17273889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168977" y="8102877"/>
            <a:ext cx="55761385" cy="17273889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F892-7205-4230-9E90-856FA941FDA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3CA1-C88E-4A23-8883-69F6330E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8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F892-7205-4230-9E90-856FA941FDA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3CA1-C88E-4A23-8883-69F6330E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8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026" y="27531908"/>
            <a:ext cx="25706944" cy="8509501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389026" y="18159557"/>
            <a:ext cx="25706944" cy="937235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17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623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435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46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F892-7205-4230-9E90-856FA941FDA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3CA1-C88E-4A23-8883-69F6330E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6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168978" y="47238643"/>
            <a:ext cx="37258267" cy="133603124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1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1931302" y="47238643"/>
            <a:ext cx="37258267" cy="133603124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1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F892-7205-4230-9E90-856FA941FDA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3CA1-C88E-4A23-8883-69F6330E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7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12174" y="1715789"/>
            <a:ext cx="27219117" cy="714084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12173" y="9590548"/>
            <a:ext cx="13362782" cy="3996883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100" b="1"/>
            </a:lvl2pPr>
            <a:lvl3pPr marL="4176234" indent="0">
              <a:buNone/>
              <a:defRPr sz="8300" b="1"/>
            </a:lvl3pPr>
            <a:lvl4pPr marL="6264351" indent="0">
              <a:buNone/>
              <a:defRPr sz="7400" b="1"/>
            </a:lvl4pPr>
            <a:lvl5pPr marL="8352468" indent="0">
              <a:buNone/>
              <a:defRPr sz="7400" b="1"/>
            </a:lvl5pPr>
            <a:lvl6pPr marL="10440585" indent="0">
              <a:buNone/>
              <a:defRPr sz="7400" b="1"/>
            </a:lvl6pPr>
            <a:lvl7pPr marL="12528702" indent="0">
              <a:buNone/>
              <a:defRPr sz="7400" b="1"/>
            </a:lvl7pPr>
            <a:lvl8pPr marL="14616819" indent="0">
              <a:buNone/>
              <a:defRPr sz="7400" b="1"/>
            </a:lvl8pPr>
            <a:lvl9pPr marL="16704936" indent="0">
              <a:buNone/>
              <a:defRPr sz="74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512173" y="13587431"/>
            <a:ext cx="13362782" cy="24685490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5363262" y="9590548"/>
            <a:ext cx="13368030" cy="3996883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100" b="1"/>
            </a:lvl2pPr>
            <a:lvl3pPr marL="4176234" indent="0">
              <a:buNone/>
              <a:defRPr sz="8300" b="1"/>
            </a:lvl3pPr>
            <a:lvl4pPr marL="6264351" indent="0">
              <a:buNone/>
              <a:defRPr sz="7400" b="1"/>
            </a:lvl4pPr>
            <a:lvl5pPr marL="8352468" indent="0">
              <a:buNone/>
              <a:defRPr sz="7400" b="1"/>
            </a:lvl5pPr>
            <a:lvl6pPr marL="10440585" indent="0">
              <a:buNone/>
              <a:defRPr sz="7400" b="1"/>
            </a:lvl6pPr>
            <a:lvl7pPr marL="12528702" indent="0">
              <a:buNone/>
              <a:defRPr sz="7400" b="1"/>
            </a:lvl7pPr>
            <a:lvl8pPr marL="14616819" indent="0">
              <a:buNone/>
              <a:defRPr sz="7400" b="1"/>
            </a:lvl8pPr>
            <a:lvl9pPr marL="16704936" indent="0">
              <a:buNone/>
              <a:defRPr sz="74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5363262" y="13587431"/>
            <a:ext cx="13368030" cy="24685490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F892-7205-4230-9E90-856FA941FDA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3CA1-C88E-4A23-8883-69F6330E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7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F892-7205-4230-9E90-856FA941FDA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3CA1-C88E-4A23-8883-69F6330E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7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F892-7205-4230-9E90-856FA941FDA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3CA1-C88E-4A23-8883-69F6330E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8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12176" y="1705867"/>
            <a:ext cx="9949892" cy="72598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24357" y="1705872"/>
            <a:ext cx="16906935" cy="36567054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512176" y="8965726"/>
            <a:ext cx="9949892" cy="29307200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600"/>
            </a:lvl3pPr>
            <a:lvl4pPr marL="6264351" indent="0">
              <a:buNone/>
              <a:defRPr sz="4100"/>
            </a:lvl4pPr>
            <a:lvl5pPr marL="8352468" indent="0">
              <a:buNone/>
              <a:defRPr sz="4100"/>
            </a:lvl5pPr>
            <a:lvl6pPr marL="10440585" indent="0">
              <a:buNone/>
              <a:defRPr sz="4100"/>
            </a:lvl6pPr>
            <a:lvl7pPr marL="12528702" indent="0">
              <a:buNone/>
              <a:defRPr sz="4100"/>
            </a:lvl7pPr>
            <a:lvl8pPr marL="14616819" indent="0">
              <a:buNone/>
              <a:defRPr sz="4100"/>
            </a:lvl8pPr>
            <a:lvl9pPr marL="16704936" indent="0">
              <a:buNone/>
              <a:defRPr sz="4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F892-7205-4230-9E90-856FA941FDA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3CA1-C88E-4A23-8883-69F6330E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1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927931" y="29991527"/>
            <a:ext cx="18146078" cy="354067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927931" y="3828283"/>
            <a:ext cx="18146078" cy="25707023"/>
          </a:xfrm>
        </p:spPr>
        <p:txBody>
          <a:bodyPr/>
          <a:lstStyle>
            <a:lvl1pPr marL="0" indent="0">
              <a:buNone/>
              <a:defRPr sz="14600"/>
            </a:lvl1pPr>
            <a:lvl2pPr marL="2088117" indent="0">
              <a:buNone/>
              <a:defRPr sz="12800"/>
            </a:lvl2pPr>
            <a:lvl3pPr marL="4176234" indent="0">
              <a:buNone/>
              <a:defRPr sz="10900"/>
            </a:lvl3pPr>
            <a:lvl4pPr marL="6264351" indent="0">
              <a:buNone/>
              <a:defRPr sz="9100"/>
            </a:lvl4pPr>
            <a:lvl5pPr marL="8352468" indent="0">
              <a:buNone/>
              <a:defRPr sz="9100"/>
            </a:lvl5pPr>
            <a:lvl6pPr marL="10440585" indent="0">
              <a:buNone/>
              <a:defRPr sz="9100"/>
            </a:lvl6pPr>
            <a:lvl7pPr marL="12528702" indent="0">
              <a:buNone/>
              <a:defRPr sz="9100"/>
            </a:lvl7pPr>
            <a:lvl8pPr marL="14616819" indent="0">
              <a:buNone/>
              <a:defRPr sz="9100"/>
            </a:lvl8pPr>
            <a:lvl9pPr marL="16704936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927931" y="33532196"/>
            <a:ext cx="18146078" cy="5028338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600"/>
            </a:lvl3pPr>
            <a:lvl4pPr marL="6264351" indent="0">
              <a:buNone/>
              <a:defRPr sz="4100"/>
            </a:lvl4pPr>
            <a:lvl5pPr marL="8352468" indent="0">
              <a:buNone/>
              <a:defRPr sz="4100"/>
            </a:lvl5pPr>
            <a:lvl6pPr marL="10440585" indent="0">
              <a:buNone/>
              <a:defRPr sz="4100"/>
            </a:lvl6pPr>
            <a:lvl7pPr marL="12528702" indent="0">
              <a:buNone/>
              <a:defRPr sz="4100"/>
            </a:lvl7pPr>
            <a:lvl8pPr marL="14616819" indent="0">
              <a:buNone/>
              <a:defRPr sz="4100"/>
            </a:lvl8pPr>
            <a:lvl9pPr marL="16704936" indent="0">
              <a:buNone/>
              <a:defRPr sz="4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F892-7205-4230-9E90-856FA941FDA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3CA1-C88E-4A23-8883-69F6330E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512174" y="1715789"/>
            <a:ext cx="27219117" cy="7140840"/>
          </a:xfrm>
          <a:prstGeom prst="rect">
            <a:avLst/>
          </a:prstGeom>
        </p:spPr>
        <p:txBody>
          <a:bodyPr vert="horz" lIns="417623" tIns="208812" rIns="417623" bIns="208812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12174" y="9997178"/>
            <a:ext cx="27219117" cy="28275744"/>
          </a:xfrm>
          <a:prstGeom prst="rect">
            <a:avLst/>
          </a:prstGeom>
        </p:spPr>
        <p:txBody>
          <a:bodyPr vert="horz" lIns="417623" tIns="208812" rIns="417623" bIns="208812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1512175" y="39711006"/>
            <a:ext cx="7056808" cy="2281102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EF892-7205-4230-9E90-856FA941FDA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0333184" y="39711006"/>
            <a:ext cx="9577097" cy="2281102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21674483" y="39711006"/>
            <a:ext cx="7056808" cy="2281102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33CA1-C88E-4A23-8883-69F6330E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6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234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088" indent="-1566088" algn="l" defTabSz="41762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191" indent="-1305074" algn="l" defTabSz="4176234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292" indent="-1044058" algn="l" defTabSz="417623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409" indent="-1044058" algn="l" defTabSz="4176234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526" indent="-1044058" algn="l" defTabSz="4176234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643" indent="-1044058" algn="l" defTabSz="41762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760" indent="-1044058" algn="l" defTabSz="41762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877" indent="-1044058" algn="l" defTabSz="41762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994" indent="-1044058" algn="l" defTabSz="41762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2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17" algn="l" defTabSz="41762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234" algn="l" defTabSz="41762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351" algn="l" defTabSz="41762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468" algn="l" defTabSz="41762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585" algn="l" defTabSz="41762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702" algn="l" defTabSz="41762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819" algn="l" defTabSz="41762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936" algn="l" defTabSz="41762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512014" y="761977"/>
            <a:ext cx="29219433" cy="62741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06" tIns="58003" rIns="116006" bIns="58003" rtlCol="0" anchor="ctr"/>
          <a:lstStyle/>
          <a:p>
            <a:pPr algn="ctr"/>
            <a:endParaRPr lang="tr-T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531" y="1243545"/>
            <a:ext cx="3446481" cy="5055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3551280" y="5024309"/>
            <a:ext cx="23140933" cy="1348245"/>
          </a:xfrm>
          <a:prstGeom prst="rect">
            <a:avLst/>
          </a:prstGeom>
          <a:noFill/>
        </p:spPr>
        <p:txBody>
          <a:bodyPr wrap="none" lIns="116006" tIns="58003" rIns="116006" bIns="58003" rtlCol="0">
            <a:spAutoFit/>
          </a:bodyPr>
          <a:lstStyle/>
          <a:p>
            <a:pPr algn="ctr"/>
            <a:r>
              <a:rPr lang="tr-TR" sz="4000" i="1" dirty="0">
                <a:latin typeface="+mj-lt"/>
              </a:rPr>
              <a:t>MME 4006 </a:t>
            </a:r>
            <a:r>
              <a:rPr lang="en-US" sz="4000" i="1" dirty="0">
                <a:latin typeface="+mj-lt"/>
              </a:rPr>
              <a:t>Application of Materials Processing and Design II</a:t>
            </a:r>
            <a:endParaRPr lang="tr-TR" sz="4000" i="1" dirty="0">
              <a:latin typeface="+mj-lt"/>
            </a:endParaRPr>
          </a:p>
          <a:p>
            <a:pPr algn="ctr"/>
            <a:r>
              <a:rPr lang="tr-TR" sz="4000" i="1" dirty="0">
                <a:latin typeface="+mj-lt"/>
              </a:rPr>
              <a:t>Muğla Sıtkı Koçman University, Faculty of Engineering, Department of Metallurgical and Materials Engineering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8813538" y="1489748"/>
            <a:ext cx="12616385" cy="1040469"/>
          </a:xfrm>
          <a:prstGeom prst="rect">
            <a:avLst/>
          </a:prstGeom>
          <a:noFill/>
        </p:spPr>
        <p:txBody>
          <a:bodyPr wrap="none" lIns="116006" tIns="58003" rIns="116006" bIns="58003" rtlCol="0">
            <a:spAutoFit/>
          </a:bodyPr>
          <a:lstStyle/>
          <a:p>
            <a:pPr algn="ctr"/>
            <a:r>
              <a:rPr lang="en-US" sz="6000" dirty="0"/>
              <a:t> </a:t>
            </a:r>
            <a:r>
              <a:rPr lang="tr-TR" sz="6000" b="1" dirty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tr-TR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tr-TR" sz="6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6000" b="1" dirty="0">
                <a:latin typeface="Arial" panose="020B0604020202020204" pitchFamily="34" charset="0"/>
                <a:cs typeface="Arial" panose="020B0604020202020204" pitchFamily="34" charset="0"/>
              </a:rPr>
              <a:t>, Font Size : 60)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4326012" y="3498564"/>
            <a:ext cx="23171647" cy="901969"/>
          </a:xfrm>
          <a:prstGeom prst="rect">
            <a:avLst/>
          </a:prstGeom>
          <a:noFill/>
        </p:spPr>
        <p:txBody>
          <a:bodyPr wrap="none" lIns="116006" tIns="58003" rIns="116006" bIns="58003" rtlCol="0">
            <a:spAutoFit/>
          </a:bodyPr>
          <a:lstStyle/>
          <a:p>
            <a:pPr algn="ctr"/>
            <a:r>
              <a:rPr lang="tr-TR" sz="5000" u="sng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tr-TR" sz="5000" u="sng" dirty="0">
                <a:latin typeface="Arial" panose="020B0604020202020204" pitchFamily="34" charset="0"/>
                <a:cs typeface="Arial" panose="020B0604020202020204" pitchFamily="34" charset="0"/>
              </a:rPr>
              <a:t> Name-</a:t>
            </a:r>
            <a:r>
              <a:rPr lang="tr-TR" sz="5000" u="sng" dirty="0" err="1"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r>
              <a:rPr lang="tr-TR" sz="5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5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tr-TR" sz="5000" dirty="0" err="1">
                <a:latin typeface="Arial" panose="020B0604020202020204" pitchFamily="34" charset="0"/>
                <a:cs typeface="Arial" panose="020B0604020202020204" pitchFamily="34" charset="0"/>
              </a:rPr>
              <a:t>Supervisor</a:t>
            </a:r>
            <a:r>
              <a:rPr lang="tr-TR" sz="5000" dirty="0">
                <a:latin typeface="Arial" panose="020B0604020202020204" pitchFamily="34" charset="0"/>
                <a:cs typeface="Arial" panose="020B0604020202020204" pitchFamily="34" charset="0"/>
              </a:rPr>
              <a:t> Name-</a:t>
            </a:r>
            <a:r>
              <a:rPr lang="tr-TR" sz="5000" dirty="0" err="1"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r>
              <a:rPr lang="tr-TR" sz="5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5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5000" dirty="0">
                <a:latin typeface="Arial" panose="020B0604020202020204" pitchFamily="34" charset="0"/>
                <a:cs typeface="Arial" panose="020B0604020202020204" pitchFamily="34" charset="0"/>
              </a:rPr>
              <a:t>, Font Size : </a:t>
            </a:r>
            <a:r>
              <a:rPr lang="tr-T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tr-TR" sz="5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tr-TR" sz="5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74090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48</Words>
  <Application>Microsoft Office PowerPoint</Application>
  <PresentationFormat>Özel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8</cp:revision>
  <dcterms:created xsi:type="dcterms:W3CDTF">2016-06-08T12:38:35Z</dcterms:created>
  <dcterms:modified xsi:type="dcterms:W3CDTF">2018-04-13T08:41:11Z</dcterms:modified>
</cp:coreProperties>
</file>