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93CC-B8F0-47FC-8672-ECF439CAD2EB}" type="datetimeFigureOut">
              <a:rPr lang="tr-TR" smtClean="0"/>
              <a:t>11.09.2020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1BF1-530B-4941-A191-588987DF9E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96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893CC-B8F0-47FC-8672-ECF439CAD2EB}" type="datetimeFigureOut">
              <a:rPr lang="tr-TR" smtClean="0"/>
              <a:t>11.09.2020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1BF1-530B-4941-A191-588987DF9E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0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tr-TR" sz="3800" b="1" smtClean="0">
                <a:solidFill>
                  <a:schemeClr val="accent2">
                    <a:lumMod val="50000"/>
                  </a:schemeClr>
                </a:solidFill>
              </a:rPr>
              <a:t>2020-2021 Eğitim-Öğretim Yılı </a:t>
            </a:r>
            <a:r>
              <a:rPr lang="tr-TR" sz="3500" smtClean="0">
                <a:solidFill>
                  <a:srgbClr val="002060"/>
                </a:solidFill>
              </a:rPr>
              <a:t/>
            </a:r>
            <a:br>
              <a:rPr lang="tr-TR" sz="3500" smtClean="0">
                <a:solidFill>
                  <a:srgbClr val="002060"/>
                </a:solidFill>
              </a:rPr>
            </a:br>
            <a:r>
              <a:rPr lang="tr-TR" sz="4000" b="1" smtClean="0">
                <a:solidFill>
                  <a:schemeClr val="accent1"/>
                </a:solidFill>
              </a:rPr>
              <a:t>Güz Dönemi </a:t>
            </a:r>
            <a:r>
              <a:rPr lang="tr-TR" sz="4000" smtClean="0">
                <a:solidFill>
                  <a:srgbClr val="002060"/>
                </a:solidFill>
              </a:rPr>
              <a:t/>
            </a:r>
            <a:br>
              <a:rPr lang="tr-TR" sz="4000" smtClean="0">
                <a:solidFill>
                  <a:srgbClr val="002060"/>
                </a:solidFill>
              </a:rPr>
            </a:br>
            <a:r>
              <a:rPr lang="tr-TR" sz="35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Ders Kaydı Bilgilendirme Sunumu</a:t>
            </a:r>
            <a:endParaRPr lang="tr-TR" sz="3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pull/>
      </p:transition>
    </mc:Choice>
    <mc:Fallback>
      <p:transition advClick="0" advTm="5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smtClean="0">
                <a:solidFill>
                  <a:schemeClr val="accent1"/>
                </a:solidFill>
              </a:rPr>
              <a:t>TÜM ÖĞRENCİLERİMİZİN DİKKATİNE!</a:t>
            </a:r>
            <a:endParaRPr lang="tr-TR" sz="3000" b="1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1473"/>
      </p:ext>
    </p:extLst>
  </p:cSld>
  <p:clrMapOvr>
    <a:masterClrMapping/>
  </p:clrMapOvr>
  <p:transition spd="slow" advClick="0" advTm="6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chemeClr val="accent1"/>
                </a:solidFill>
              </a:rPr>
              <a:t>TÜM ÖĞRENCİLERİMİZİN DİKKATİNE!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3675"/>
      </p:ext>
    </p:extLst>
  </p:cSld>
  <p:clrMapOvr>
    <a:masterClrMapping/>
  </p:clrMapOvr>
  <p:transition spd="slow" advClick="0" advTm="20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400" b="1" smtClean="0">
                <a:solidFill>
                  <a:schemeClr val="accent1"/>
                </a:solidFill>
              </a:rPr>
              <a:t>İLK KEZ KAYIT YAPTIRAN BİRİNCİ SINIF ÖĞRENCİLERİMİZİN DİKKATİNE!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8760"/>
      </p:ext>
    </p:extLst>
  </p:cSld>
  <p:clrMapOvr>
    <a:masterClrMapping/>
  </p:clrMapOvr>
  <p:transition spd="slow" advClick="0" advTm="60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500" b="1" smtClean="0">
                <a:solidFill>
                  <a:schemeClr val="accent1"/>
                </a:solidFill>
              </a:rPr>
              <a:t>KAYIT YENİLEYEN (İKİNCİ SINIFA GEÇEN) ÖĞRENCİLERİMİZİN DİKKATİNE</a:t>
            </a:r>
            <a:endParaRPr lang="tr-TR" sz="2500" b="1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1148"/>
      </p:ext>
    </p:extLst>
  </p:cSld>
  <p:clrMapOvr>
    <a:masterClrMapping/>
  </p:clrMapOvr>
  <p:transition spd="slow" advClick="0" advTm="45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000" b="1" smtClean="0">
                <a:solidFill>
                  <a:schemeClr val="accent1"/>
                </a:solidFill>
              </a:rPr>
              <a:t>KAYIT YENİLEYEN (İKİNCİ SINIFA GEÇEN) ÖĞRENCİLERİMİZİN DİKKATİNE</a:t>
            </a:r>
            <a:endParaRPr lang="tr-TR" sz="2000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8004"/>
      </p:ext>
    </p:extLst>
  </p:cSld>
  <p:clrMapOvr>
    <a:masterClrMapping/>
  </p:clrMapOvr>
  <p:transition spd="slow" advClick="0" advTm="90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94183"/>
      </p:ext>
    </p:extLst>
  </p:cSld>
  <p:clrMapOvr>
    <a:masterClrMapping/>
  </p:clrMapOvr>
  <p:transition spd="slow" advClick="0">
    <p:pull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Ekran Gösterisi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2020-2021 Eğitim-Öğretim Yılı  Güz Dönemi  Ders Kaydı Bilgilendirme Sunumu</vt:lpstr>
      <vt:lpstr>TÜM ÖĞRENCİLERİMİZİN DİKKATİNE!</vt:lpstr>
      <vt:lpstr>TÜM ÖĞRENCİLERİMİZİN DİKKATİNE!</vt:lpstr>
      <vt:lpstr>İLK KEZ KAYIT YAPTIRAN BİRİNCİ SINIF ÖĞRENCİLERİMİZİN DİKKATİNE!</vt:lpstr>
      <vt:lpstr>KAYIT YENİLEYEN (İKİNCİ SINIFA GEÇEN) ÖĞRENCİLERİMİZİN DİKKATİNE</vt:lpstr>
      <vt:lpstr>KAYIT YENİLEYEN (İKİNCİ SINIFA GEÇEN) ÖĞRENCİLERİMİZİN DİKKATİNE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Eğitim-Öğretim Yılı  Güz Dönemi  Ders Kaydı Bilgilendirme Sunumu</dc:title>
  <dc:creator>Ex-i3</dc:creator>
  <cp:lastModifiedBy>Ex-i3</cp:lastModifiedBy>
  <cp:revision>1</cp:revision>
  <dcterms:created xsi:type="dcterms:W3CDTF">2020-09-11T13:23:26Z</dcterms:created>
  <dcterms:modified xsi:type="dcterms:W3CDTF">2020-09-11T13:23:26Z</dcterms:modified>
</cp:coreProperties>
</file>