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8" r:id="rId3"/>
    <p:sldId id="259" r:id="rId4"/>
    <p:sldId id="260" r:id="rId5"/>
    <p:sldId id="256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772-DDF6-4242-98D0-9060DB2706D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833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7595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855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432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5556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630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72171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588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2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5743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2160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30501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7903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00774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0752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8104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036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9.9.2020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921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Güz Yarıyılı Ders Kayıt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Hakkında…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820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LÜTFEN DETAYLICA OKUYUNUZ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Değerli öğrenciler, 2020-2021 Öğretim Yılı Güz Yarıyılı ders kayıtları </a:t>
            </a:r>
            <a:r>
              <a:rPr lang="tr-TR" b="1" dirty="0" smtClean="0"/>
              <a:t>28 Eylül - 02 Ekim </a:t>
            </a:r>
            <a:r>
              <a:rPr lang="tr-TR" dirty="0" smtClean="0"/>
              <a:t>2020 tarihleri arasında yapılacaktır. </a:t>
            </a:r>
          </a:p>
          <a:p>
            <a:pPr algn="just"/>
            <a:r>
              <a:rPr lang="tr-TR" b="1" dirty="0" smtClean="0"/>
              <a:t>5 Ekim 2020 tarihinde eğitim öğretim uzaktan başlayacaktır.</a:t>
            </a:r>
          </a:p>
          <a:p>
            <a:pPr algn="just"/>
            <a:r>
              <a:rPr lang="tr-TR" dirty="0" smtClean="0"/>
              <a:t>ikinci üniversite veya artık yıl (üçüncü ve üzeri yıl) okuyan öğrenciler harçlarını yatırmadan ders kesinleştirme ve danışman onay işlemi yapılamamaktadır.</a:t>
            </a:r>
          </a:p>
          <a:p>
            <a:pPr algn="just"/>
            <a:r>
              <a:rPr lang="tr-TR" dirty="0" smtClean="0"/>
              <a:t>İkinci sınıf ve üzeri olan öğrenciler varsa öncelikle altta kalan derslerini almak zorundadırlar. </a:t>
            </a:r>
          </a:p>
        </p:txBody>
      </p:sp>
    </p:spTree>
    <p:extLst>
      <p:ext uri="{BB962C8B-B14F-4D97-AF65-F5344CB8AC3E}">
        <p14:creationId xmlns:p14="http://schemas.microsoft.com/office/powerpoint/2010/main" xmlns="" val="31549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Her dönem için alınması gereken kredi miktarı maksimum </a:t>
            </a:r>
            <a:r>
              <a:rPr lang="tr-TR" b="1" dirty="0" smtClean="0"/>
              <a:t>30 AKTS </a:t>
            </a:r>
            <a:r>
              <a:rPr lang="tr-TR" dirty="0" smtClean="0"/>
              <a:t>olup, </a:t>
            </a:r>
            <a:r>
              <a:rPr lang="tr-TR" dirty="0" smtClean="0"/>
              <a:t>altta dersi kalan ve genel not ortalaması </a:t>
            </a:r>
            <a:r>
              <a:rPr lang="tr-TR" b="1" dirty="0" smtClean="0"/>
              <a:t>2:00</a:t>
            </a:r>
            <a:r>
              <a:rPr lang="tr-TR" dirty="0" smtClean="0"/>
              <a:t> ve üzeri olan 2. sınıf öğrencilerine </a:t>
            </a:r>
            <a:r>
              <a:rPr lang="tr-TR" b="1" dirty="0" smtClean="0"/>
              <a:t>+ 6</a:t>
            </a:r>
            <a:r>
              <a:rPr lang="tr-TR" dirty="0" smtClean="0"/>
              <a:t> kredi hakkı daha tanınmıştır.</a:t>
            </a:r>
          </a:p>
          <a:p>
            <a:pPr algn="just"/>
            <a:r>
              <a:rPr lang="tr-TR" dirty="0" smtClean="0"/>
              <a:t>Yukarıdaki açıklamaları dikkate alarak, </a:t>
            </a:r>
            <a:r>
              <a:rPr lang="tr-TR" dirty="0"/>
              <a:t>aşağıda tablolar şeklinde </a:t>
            </a:r>
            <a:r>
              <a:rPr lang="tr-TR" dirty="0" smtClean="0"/>
              <a:t>verilmiş olan 1. ve 2. sınıflar için </a:t>
            </a:r>
            <a:r>
              <a:rPr lang="tr-TR" dirty="0" smtClean="0">
                <a:solidFill>
                  <a:srgbClr val="0070C0"/>
                </a:solidFill>
              </a:rPr>
              <a:t>Güz Yarıyılına ait  dersleri  </a:t>
            </a: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tr-TR" dirty="0" smtClean="0">
                <a:solidFill>
                  <a:srgbClr val="0070C0"/>
                </a:solidFill>
              </a:rPr>
              <a:t>ablonun başında verilen ders sayılarını da  dikkate alarak kayıtlarınızı oluşturunuz…</a:t>
            </a:r>
          </a:p>
        </p:txBody>
      </p:sp>
    </p:spTree>
    <p:extLst>
      <p:ext uri="{BB962C8B-B14F-4D97-AF65-F5344CB8AC3E}">
        <p14:creationId xmlns:p14="http://schemas.microsoft.com/office/powerpoint/2010/main" xmlns="" val="25789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39552" y="33265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Çevre Koruma ve Kontrol Programı </a:t>
            </a:r>
          </a:p>
          <a:p>
            <a:pPr algn="ctr"/>
            <a:r>
              <a:rPr lang="tr-TR" sz="2000" b="1" dirty="0" smtClean="0"/>
              <a:t>1.SINIF </a:t>
            </a:r>
            <a:r>
              <a:rPr lang="tr-TR" sz="2000" b="1" dirty="0" smtClean="0"/>
              <a:t>GÜZ </a:t>
            </a:r>
            <a:r>
              <a:rPr lang="tr-TR" sz="2000" b="1" dirty="0" smtClean="0"/>
              <a:t>YARIYILI </a:t>
            </a:r>
            <a:endParaRPr lang="tr-T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948" t="27188" r="36082" b="37375"/>
          <a:stretch>
            <a:fillRect/>
          </a:stretch>
        </p:blipFill>
        <p:spPr bwMode="auto">
          <a:xfrm>
            <a:off x="539552" y="1196752"/>
            <a:ext cx="8015984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287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39552" y="33265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Çevre Koruma ve Kontrol Programı </a:t>
            </a:r>
          </a:p>
          <a:p>
            <a:pPr algn="ctr"/>
            <a:r>
              <a:rPr lang="tr-TR" sz="2000" b="1" dirty="0" smtClean="0"/>
              <a:t>2 </a:t>
            </a:r>
            <a:r>
              <a:rPr lang="tr-TR" sz="2000" b="1" dirty="0" smtClean="0"/>
              <a:t>.SINIF </a:t>
            </a:r>
            <a:r>
              <a:rPr lang="tr-TR" sz="2000" b="1" dirty="0" smtClean="0"/>
              <a:t>GÜZ YARIYILI </a:t>
            </a:r>
            <a:r>
              <a:rPr lang="tr-TR" sz="2000" b="1" dirty="0" smtClean="0"/>
              <a:t> </a:t>
            </a:r>
            <a:endParaRPr lang="tr-TR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6837" t="39000" r="34976" b="20641"/>
          <a:stretch>
            <a:fillRect/>
          </a:stretch>
        </p:blipFill>
        <p:spPr bwMode="auto">
          <a:xfrm>
            <a:off x="1331640" y="1268760"/>
            <a:ext cx="7270244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***</a:t>
            </a:r>
            <a:endParaRPr lang="tr-T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6327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941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779</TotalTime>
  <Words>161</Words>
  <Application>Microsoft Office PowerPoint</Application>
  <PresentationFormat>Ekran Gösterisi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Ofis Teması</vt:lpstr>
      <vt:lpstr>Duman</vt:lpstr>
      <vt:lpstr>Güz Yarıyılı Ders Kayıt</vt:lpstr>
      <vt:lpstr>LÜTFEN DETAYLICA OKUYUNUZ</vt:lpstr>
      <vt:lpstr>Slayt 3</vt:lpstr>
      <vt:lpstr>Slayt 4</vt:lpstr>
      <vt:lpstr>Slayt 5</vt:lpstr>
      <vt:lpstr>***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user1</cp:lastModifiedBy>
  <cp:revision>38</cp:revision>
  <dcterms:created xsi:type="dcterms:W3CDTF">2019-01-21T12:57:51Z</dcterms:created>
  <dcterms:modified xsi:type="dcterms:W3CDTF">2020-09-09T19:33:35Z</dcterms:modified>
</cp:coreProperties>
</file>